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91" r:id="rId2"/>
    <p:sldId id="530" r:id="rId3"/>
    <p:sldId id="556" r:id="rId4"/>
    <p:sldId id="557" r:id="rId5"/>
    <p:sldId id="513" r:id="rId6"/>
    <p:sldId id="544" r:id="rId7"/>
    <p:sldId id="545" r:id="rId8"/>
    <p:sldId id="546" r:id="rId9"/>
    <p:sldId id="547" r:id="rId10"/>
    <p:sldId id="548" r:id="rId11"/>
    <p:sldId id="549" r:id="rId12"/>
    <p:sldId id="528" r:id="rId13"/>
    <p:sldId id="550" r:id="rId14"/>
    <p:sldId id="551" r:id="rId15"/>
    <p:sldId id="552" r:id="rId16"/>
    <p:sldId id="553" r:id="rId17"/>
    <p:sldId id="554" r:id="rId18"/>
    <p:sldId id="555" r:id="rId19"/>
    <p:sldId id="527" r:id="rId20"/>
    <p:sldId id="399" r:id="rId21"/>
    <p:sldId id="52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2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5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2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71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3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3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10.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10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OData 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is it is better than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V4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V4_admin, v4_...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Scenario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OData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Role and Authorization for OData Service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Premium Vector | Managers team organize project calendar. professional  manager workers, working time planner calendars and teamwork activity  organization plan illustration. deadline reminder and task pl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78" y="898257"/>
            <a:ext cx="596265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Security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84438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Enabling </a:t>
            </a:r>
            <a:r>
              <a:rPr lang="en-US" b="1" dirty="0">
                <a:solidFill>
                  <a:srgbClr val="202124"/>
                </a:solidFill>
              </a:rPr>
              <a:t>access to data</a:t>
            </a:r>
            <a:r>
              <a:rPr lang="en-US" dirty="0">
                <a:solidFill>
                  <a:srgbClr val="202124"/>
                </a:solidFill>
              </a:rPr>
              <a:t> by means of OData can create some security-related issues that you need to consider and address, for example, the data you want to expose, who can start the OData service, and so on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Role &amp; Authorization for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84388"/>
            <a:ext cx="10608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Roles and Authorizations </a:t>
            </a:r>
            <a:r>
              <a:rPr lang="en-US" b="1" dirty="0">
                <a:solidFill>
                  <a:srgbClr val="202124"/>
                </a:solidFill>
              </a:rPr>
              <a:t>allow the users to access SAP Standard as well as custom Transactions in a secure way</a:t>
            </a:r>
            <a:r>
              <a:rPr lang="en-US" dirty="0">
                <a:solidFill>
                  <a:srgbClr val="202124"/>
                </a:solidFill>
              </a:rPr>
              <a:t>. SAP provides certain set of generic Standard roles for different modules and different scenarios. ... Master Roles – With Transactions, Authorization Objects and with all organizational level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Introduction to OData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8004</TotalTime>
  <Words>377</Words>
  <Application>Microsoft Office PowerPoint</Application>
  <PresentationFormat>Widescreen</PresentationFormat>
  <Paragraphs>167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641</cp:revision>
  <dcterms:created xsi:type="dcterms:W3CDTF">2016-07-10T03:33:26Z</dcterms:created>
  <dcterms:modified xsi:type="dcterms:W3CDTF">2021-09-30T06:00:08Z</dcterms:modified>
</cp:coreProperties>
</file>